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6FF354-E289-4684-9C4A-5DB9DB29122C}" type="datetimeFigureOut">
              <a:rPr lang="en-US" smtClean="0"/>
              <a:t>6/10/2011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39A7A-A4AA-4115-A3BF-C1052D7FB14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844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C0DDE-C5D2-4A4C-9BD6-3C3C89B6CBB7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74CAD-F8EC-4B26-B852-4CBC115DBE6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EDF83-BD01-432D-9CA3-8268C7BFC835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74CAD-F8EC-4B26-B852-4CBC115DBE6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EB519-BA7D-4336-871A-B7ABAA5E656E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74CAD-F8EC-4B26-B852-4CBC115DBE6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C6132-E6EC-4C12-8218-A81C3BD6606F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74CAD-F8EC-4B26-B852-4CBC115DBE6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120B-FBC8-44C0-956D-1D6EC8FCF3F0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74CAD-F8EC-4B26-B852-4CBC115DBE6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0114C-0814-4AE4-9A96-D3F8B2EACDAE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74CAD-F8EC-4B26-B852-4CBC115DBE6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4D546-57C9-4405-A05D-B0656CE5F0CB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74CAD-F8EC-4B26-B852-4CBC115DBE6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FA91E-6AAF-4847-A082-E2AC2291A399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74CAD-F8EC-4B26-B852-4CBC115DBE6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EAEF-86E6-4A29-8E93-395EF837A5D1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74CAD-F8EC-4B26-B852-4CBC115DBE6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650F3-4437-41B5-AAD5-C49CE4D53EE6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74CAD-F8EC-4B26-B852-4CBC115DBE6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CA8AB-0B9B-48FF-9C59-EF1A7A80A752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74CAD-F8EC-4B26-B852-4CBC115DBE6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FAF40AD-AFA9-45C0-8905-29548DA62C7C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C5A74CAD-F8EC-4B26-B852-4CBC115DBE68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Choosing a Mobile Phone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Student Name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321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1514168"/>
            <a:ext cx="7892716" cy="3709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/>
              <a:t>Are you in the market for a new mobile phone? 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Do you know what popular feature you are interested in?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Are  you overwhelmed with the choices?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6343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Phone Styles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Slider phone – typically popular with people who use text messaging.</a:t>
            </a:r>
          </a:p>
          <a:p>
            <a:r>
              <a:rPr lang="en-US" dirty="0" smtClean="0"/>
              <a:t>Bar phone – simple phone for those who do not need any bells or whistles.</a:t>
            </a:r>
          </a:p>
          <a:p>
            <a:r>
              <a:rPr lang="en-US" dirty="0" smtClean="0"/>
              <a:t>Clamshell phone – the best of both worlds but still simple.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341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Camera?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need a camera?</a:t>
            </a:r>
          </a:p>
          <a:p>
            <a:r>
              <a:rPr lang="en-US" dirty="0" smtClean="0"/>
              <a:t>The higher the megapixels, the better the photo quality will be.</a:t>
            </a:r>
          </a:p>
          <a:p>
            <a:r>
              <a:rPr lang="en-US" dirty="0" smtClean="0"/>
              <a:t>An addition memory card may be necessary to store pictures.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353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Smartphone?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need email capabilities?</a:t>
            </a:r>
          </a:p>
          <a:p>
            <a:r>
              <a:rPr lang="en-US" dirty="0" smtClean="0"/>
              <a:t>Do you need access to the Internet?</a:t>
            </a:r>
          </a:p>
          <a:p>
            <a:r>
              <a:rPr lang="en-US" dirty="0" smtClean="0"/>
              <a:t>Will you only use your phone for calls or text messages?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168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Carrier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your cellular carrier offer the phone with the features that you need?</a:t>
            </a:r>
          </a:p>
          <a:p>
            <a:r>
              <a:rPr lang="en-US" dirty="0" smtClean="0"/>
              <a:t>Are you required to purchase a lengthy contract?</a:t>
            </a:r>
          </a:p>
          <a:p>
            <a:r>
              <a:rPr lang="en-US" dirty="0" smtClean="0"/>
              <a:t>Does this carrier offer service in your calling areas?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565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8768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0</TotalTime>
  <Words>236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Clarity</vt:lpstr>
      <vt:lpstr>Choosing a Mobile Phone</vt:lpstr>
      <vt:lpstr>PowerPoint Presentation</vt:lpstr>
      <vt:lpstr>Phone Styles</vt:lpstr>
      <vt:lpstr>Camera?</vt:lpstr>
      <vt:lpstr>Smartphone?</vt:lpstr>
      <vt:lpstr>Carrier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2011-06-10T18:33:36Z</dcterms:created>
  <dcterms:modified xsi:type="dcterms:W3CDTF">2011-06-10T18:33:44Z</dcterms:modified>
</cp:coreProperties>
</file>